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8" r:id="rId4"/>
    <p:sldId id="279" r:id="rId5"/>
    <p:sldId id="280" r:id="rId6"/>
    <p:sldId id="27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618" y="60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C4D8-7267-481C-97FB-88531F8E7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45EB4-C8E9-4276-9892-A8BD1C24C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52CF-CF54-495A-A737-C76F22C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2B9-480E-49D4-AFD3-A3BC21B8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FFCE-F9B6-482C-816E-091792F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024C-8551-48EC-85CB-36598BB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9F4-208D-4BAB-82BE-F275945E2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1D84-11A2-4845-9DEE-21A1FB2F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61C0-7A06-45C8-A0F8-23FAD46F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CCC8-2ED3-42E3-8030-B0E9DF7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5E5C2-3281-4A33-88C5-C97138BF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B8C3E-19EC-4156-82C4-FA8E3ACF7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120-4C33-4D5C-A088-1E77796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C907-51F8-4CCC-8671-CA5B649E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0B0B-A14D-4BA5-A718-F6E7ADBC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7FC0-FF7C-4F6B-A842-ECAEDD7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BD4-EEBC-444E-88DB-259F6F3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FAAB-6BAC-4D88-8AF7-FC846BF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D7F4-E6AC-4CB6-B687-556E6DB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03C-113A-46CC-AC65-292EB067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A4B-0F44-4E42-939A-CDE6C4A4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6593-CC60-4C4A-B097-A7D3799B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C689-8E98-4045-AAAC-AC66298D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CE6-A108-4CE1-BB08-97701D34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B96D-492C-4CC3-A033-5EA3A2F3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1157-304E-4446-9FA2-A0D0F7A5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CE9E-70A6-48AD-A24A-13D57438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E2C5-1B89-4EE8-A540-906472A1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B858-CDD0-459B-8AA4-9272BD2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7E86D-82BE-4E26-A9C3-95CC0F4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830B-C931-46B1-8F17-16243BF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EE-5ED7-4733-B755-CB96ADE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0618-A658-46BD-AB6D-8208DA7F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7DBE-C48C-42A1-94A3-9527A0944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27F4C-4D8F-4F03-9881-DADD3BC80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7925D-369F-411F-B885-734AB70D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43A2-98F3-42F1-9A82-FA5FFD7F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62CF4-4E17-4D39-8E8E-8949A9CD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EEB83-1757-489A-8EE3-E5F48A35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0B1-6BD1-4645-81EE-9AC7858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856AC-1564-422B-A261-A405B22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EC8FB-F905-4A5D-AB53-12C1AADB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4DBB-D2BA-424E-A50D-E0D7889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92351-298C-4CA7-A9E3-56F637F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D90-C9C0-4B17-89C3-13DA3A9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14D-FD1B-4975-AE16-9CDCC63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9E3F-372A-407D-B334-3FD2775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0B83-8870-4B46-9F59-5CC84DEF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C3D7-7F10-42DA-8696-266C3AE69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E5CF6-7F8D-4850-9864-97DA86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46AFE-B880-46F5-B5C6-2DEC8AAF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75EDA-D7C7-4D5B-8ADA-2C4C0D1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9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279-B977-4A7C-87E5-62231D94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0D755-8571-44A5-AE1A-89C9201F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34A2E-AFFE-48A4-A1FD-8FC6BEE6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560A-540C-47FC-A6B0-6655220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1103-4151-4737-9D9F-ECB366AA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B3C5-F017-4E10-86F3-4C24DEFA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BDDA-E62D-4396-A585-79909DF6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46D-FE47-4863-91F5-8DF27DBA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7AB05-0A06-4E1C-9ABC-94BB0432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9AF-D197-4E5B-86F0-EB12503E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7BCB-A864-4AA7-AA0C-5BBFBA97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E126-A573-1D84-4218-09A477F5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br>
              <a:rPr lang="en-US" dirty="0"/>
            </a:br>
            <a:r>
              <a:rPr lang="en-US" sz="2400" b="0" i="0" u="none" strike="noStrike" baseline="0" dirty="0">
                <a:latin typeface="FormataOTFCond-Md"/>
              </a:rPr>
              <a:t>Design of Single Feed, Dual-Band Circularly</a:t>
            </a:r>
            <a:br>
              <a:rPr lang="en-US" sz="2400" b="0" i="0" u="none" strike="noStrike" baseline="0" dirty="0">
                <a:latin typeface="FormataOTFCond-Md"/>
              </a:rPr>
            </a:br>
            <a:r>
              <a:rPr lang="en-US" sz="2400" b="0" i="0" u="none" strike="noStrike" baseline="0" dirty="0">
                <a:latin typeface="FormataOTFCond-Md"/>
              </a:rPr>
              <a:t>Polarized Quad-Mode Slot Antenna Using</a:t>
            </a:r>
            <a:br>
              <a:rPr lang="en-US" sz="2400" b="0" i="0" u="none" strike="noStrike" baseline="0" dirty="0">
                <a:latin typeface="FormataOTFCond-Md"/>
              </a:rPr>
            </a:br>
            <a:r>
              <a:rPr lang="en-GB" sz="2400" b="0" i="0" u="none" strike="noStrike" baseline="0" dirty="0">
                <a:latin typeface="FormataOTFCond-Md"/>
              </a:rPr>
              <a:t>Coupled Mode Theory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68C0E-9B9D-9792-9819-CA023A37D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998615" cy="1963164"/>
          </a:xfrm>
        </p:spPr>
        <p:txBody>
          <a:bodyPr>
            <a:noAutofit/>
          </a:bodyPr>
          <a:lstStyle/>
          <a:p>
            <a:r>
              <a:rPr lang="en-US" sz="2000" u="sng" dirty="0"/>
              <a:t>GROUP MEMBERS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CALVIN SEWORLUM MAWULORM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JESSICA ELIKPLIM TSITSIA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BERNARD KOBINA FORSON ESSEL</a:t>
            </a:r>
          </a:p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  Dr. K. S. O. Kwakye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105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3156-26FF-0ED3-73D6-EEA02705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D6F6-B091-4085-4143-37BF067C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a cell phone that could connect to your 4G network, your Wi-Fi, and even a super-fast 5G network, all at the same time.</a:t>
            </a:r>
          </a:p>
          <a:p>
            <a:pPr marL="0" indent="0">
              <a:buNone/>
            </a:pPr>
            <a:r>
              <a:rPr lang="en-GB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That's the kind of versatility this research paper explores, but instead of a cell phone, it's about designing a single antenna that can do all that.</a:t>
            </a:r>
          </a:p>
          <a:p>
            <a:pPr marL="0" indent="0">
              <a:buNone/>
            </a:pPr>
            <a:r>
              <a:rPr lang="en-GB" sz="2000" u="sng" kern="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SLOT ANTENNA</a:t>
            </a:r>
          </a:p>
          <a:p>
            <a:r>
              <a:rPr lang="en-GB" sz="2000" b="1" kern="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SLOT ANTENNA: </a:t>
            </a:r>
            <a:r>
              <a:rPr lang="en-GB" sz="1800" kern="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antenna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a small opening, or "slot," in a metal plate of the ground. This slot is where the radio waves interact.</a:t>
            </a:r>
          </a:p>
          <a:p>
            <a:r>
              <a:rPr lang="en-GB" sz="1800" b="1" kern="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DUAL BAND: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can work on two different frequency bands, like 2.5GHz and 5.0GHz (3G-5G)</a:t>
            </a:r>
          </a:p>
          <a:p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CIRCULAR POLARIZATION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can send and receive waves that spin in a circle, making it more reliable in certain situations</a:t>
            </a:r>
          </a:p>
          <a:p>
            <a:r>
              <a:rPr lang="en-GB" sz="20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QUAD MODE: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can operate in four different ways, allowing for even more flexibility.</a:t>
            </a:r>
            <a:endParaRPr lang="en-GB" sz="2000" b="1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4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0E82-1A2A-0BFE-24E6-ACBBA069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5E792-38D9-D07E-EB0D-ECDEA2952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34" y="651151"/>
            <a:ext cx="4819378" cy="2865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661AB-B6A8-7E5B-BBCF-0EC06ED71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" y="2022740"/>
            <a:ext cx="5274065" cy="3160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47688-8B2E-C4EC-26C1-ED02DB045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31" y="3401290"/>
            <a:ext cx="4815588" cy="28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5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873E-AF2D-F451-90EB-8C432EDE4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087"/>
            <a:ext cx="10515600" cy="1325563"/>
          </a:xfrm>
        </p:spPr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3B44-ED50-4263-88DA-45074C6B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9162" r="10569" b="3870"/>
          <a:stretch/>
        </p:blipFill>
        <p:spPr>
          <a:xfrm>
            <a:off x="2784763" y="1510148"/>
            <a:ext cx="6123709" cy="46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4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345-7D31-36F1-54AE-E09C07D9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E7BC1C-912A-33C0-7752-47E299276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7458"/>
            <a:ext cx="10515600" cy="3465158"/>
          </a:xfrm>
        </p:spPr>
      </p:pic>
    </p:spTree>
    <p:extLst>
      <p:ext uri="{BB962C8B-B14F-4D97-AF65-F5344CB8AC3E}">
        <p14:creationId xmlns:p14="http://schemas.microsoft.com/office/powerpoint/2010/main" val="203716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BEAE-AE0C-A113-CB6C-C6597B310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62B1F-D6FF-AB78-AF36-5B72009ED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44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WC light.potx" id="{3AAB5C5D-F81D-415E-B016-C95F4778E009}" vid="{707FFEF3-20E4-4742-9351-C9F6B3F1404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445</TotalTime>
  <Words>205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FormataOTFCond-Md</vt:lpstr>
      <vt:lpstr>Times New Roman</vt:lpstr>
      <vt:lpstr>Wingdings</vt:lpstr>
      <vt:lpstr>Office Theme</vt:lpstr>
      <vt:lpstr>LITERATURE REVIEW Design of Single Feed, Dual-Band Circularly Polarized Quad-Mode Slot Antenna Using Coupled Mode Theory</vt:lpstr>
      <vt:lpstr>INTRODUCTION</vt:lpstr>
      <vt:lpstr>ANTENNA DESIGN</vt:lpstr>
      <vt:lpstr>SIMULATION RESULTS</vt:lpstr>
      <vt:lpstr>SIMULATION 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Bernard Essel</cp:lastModifiedBy>
  <cp:revision>42</cp:revision>
  <dcterms:created xsi:type="dcterms:W3CDTF">2023-07-24T13:47:17Z</dcterms:created>
  <dcterms:modified xsi:type="dcterms:W3CDTF">2025-02-03T13:01:52Z</dcterms:modified>
</cp:coreProperties>
</file>